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29" r:id="rId3"/>
    <p:sldId id="343" r:id="rId4"/>
    <p:sldId id="344" r:id="rId5"/>
    <p:sldId id="298" r:id="rId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96286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287902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24779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359033"/>
            <a:ext cx="8153400" cy="1710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 ÇİZİM DÜZENLEME KOMUTLARI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1.3.6. Break Komutu 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1.3.7.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Sketch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Komutu 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1.3.8.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Offset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Komutu</a:t>
            </a:r>
            <a:b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Bilgisayarda iki boyutlu çizim uygulaması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547706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İki Boyutlu Çizim Düzenleme Komutları 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9364" y="1916832"/>
            <a:ext cx="86587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1.3.6. Break Komutu </a:t>
            </a:r>
          </a:p>
          <a:p>
            <a:pPr marL="273050" indent="-273050" algn="l"/>
            <a:endParaRPr lang="tr-TR" sz="1800" b="1" u="sng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MODIFY&gt;Break</a:t>
            </a:r>
          </a:p>
          <a:p>
            <a:pPr algn="l"/>
            <a:r>
              <a:rPr lang="tr-TR" sz="1400" b="1" dirty="0"/>
              <a:t>Klavye Kısa yolu: </a:t>
            </a:r>
            <a:r>
              <a:rPr lang="tr-TR" sz="1400" dirty="0"/>
              <a:t>  </a:t>
            </a:r>
          </a:p>
          <a:p>
            <a:pPr algn="l"/>
            <a:r>
              <a:rPr lang="tr-TR" sz="1400" dirty="0"/>
              <a:t>	Seçilecek objelerin tek başına hareket eden objelere dönüşmesini sağlayan komuttur. Parçalara ay </a:t>
            </a:r>
            <a:r>
              <a:rPr lang="tr-TR" sz="1400" dirty="0" err="1"/>
              <a:t>rılmak</a:t>
            </a:r>
            <a:r>
              <a:rPr lang="tr-TR" sz="1400" dirty="0"/>
              <a:t> istenen objenin üzerine gelinip farenin sol tuşuna basıldığında, referans doğrultuya göre obje    parçalara ayrılır </a:t>
            </a:r>
            <a:endParaRPr lang="tr-TR" sz="1400" b="1" u="sng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DB43F35-5D0F-6700-4D5D-CE70B77E90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49" t="41237" r="14090" b="38002"/>
          <a:stretch/>
        </p:blipFill>
        <p:spPr>
          <a:xfrm>
            <a:off x="683568" y="4215784"/>
            <a:ext cx="7582155" cy="165618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4070D37-B177-B11C-9C37-40479D7B5E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40" t="17125" r="49935" b="76527"/>
          <a:stretch/>
        </p:blipFill>
        <p:spPr>
          <a:xfrm>
            <a:off x="1547664" y="2302287"/>
            <a:ext cx="538118" cy="4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9364" y="1916832"/>
            <a:ext cx="865870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1.3.7. </a:t>
            </a:r>
            <a:r>
              <a:rPr lang="tr-TR" sz="1800" b="1" u="sng" dirty="0" err="1"/>
              <a:t>Sketch</a:t>
            </a:r>
            <a:r>
              <a:rPr lang="tr-TR" sz="1800" b="1" u="sng" dirty="0"/>
              <a:t> </a:t>
            </a:r>
            <a:r>
              <a:rPr lang="tr-TR" sz="1800" b="1" u="sng" dirty="0" err="1"/>
              <a:t>Scale</a:t>
            </a:r>
            <a:r>
              <a:rPr lang="tr-TR" sz="1800" b="1" u="sng" dirty="0"/>
              <a:t> (Ölçekleme) Komutu</a:t>
            </a:r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MODIFY&gt;</a:t>
            </a:r>
            <a:r>
              <a:rPr lang="tr-TR" sz="1400" dirty="0" err="1"/>
              <a:t>Sketch</a:t>
            </a:r>
            <a:r>
              <a:rPr lang="tr-TR" sz="1400" dirty="0"/>
              <a:t> </a:t>
            </a:r>
            <a:r>
              <a:rPr lang="tr-TR" sz="1400" dirty="0" err="1"/>
              <a:t>Scale</a:t>
            </a:r>
            <a:r>
              <a:rPr lang="tr-TR" sz="1400" dirty="0"/>
              <a:t> </a:t>
            </a:r>
          </a:p>
          <a:p>
            <a:pPr algn="l"/>
            <a:r>
              <a:rPr lang="tr-TR" sz="1400" b="1" dirty="0"/>
              <a:t>Klavye Kısa yolu: </a:t>
            </a:r>
            <a:r>
              <a:rPr lang="tr-TR" sz="1400" dirty="0"/>
              <a:t>  </a:t>
            </a:r>
          </a:p>
          <a:p>
            <a:pPr algn="l"/>
            <a:r>
              <a:rPr lang="tr-TR" sz="1400" dirty="0"/>
              <a:t>	Seçilecek objelerin bir referans nokta merkezinde küçültülmesi ya da büyütülmesini sağlayan   komuttur. Komuta girildiğinde çizim ekranına diyalog kutusu gelecektir. Ölçekleme işleminin yapılması için önce obje/objeler seçilir sonra ölçekleme merkezi için nokta seçilir en son olarak ölçekleme katsayısı belirlenir ve OK tuşuna farenin sol tuşu ile basılır. </a:t>
            </a:r>
            <a:endParaRPr lang="tr-TR" sz="1400" b="1" u="sng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200DE9E-E706-7EDF-32D3-CEDE606F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25" t="53729" r="12988" b="22471"/>
          <a:stretch/>
        </p:blipFill>
        <p:spPr>
          <a:xfrm>
            <a:off x="456694" y="4509120"/>
            <a:ext cx="8325324" cy="193877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996C66B-0C68-FC9B-BC4A-BF136B47D7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13" t="28095" r="52362" b="65399"/>
          <a:stretch/>
        </p:blipFill>
        <p:spPr>
          <a:xfrm>
            <a:off x="1547664" y="2348880"/>
            <a:ext cx="432048" cy="3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6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238B05E-9DBA-4160-84E3-1373FB1BF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332655"/>
            <a:ext cx="6934200" cy="715963"/>
          </a:xfrm>
        </p:spPr>
        <p:txBody>
          <a:bodyPr/>
          <a:lstStyle/>
          <a:p>
            <a:r>
              <a:rPr lang="tr-TR" altLang="tr-TR" sz="32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9364" y="1916832"/>
            <a:ext cx="865870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tr-TR" sz="1800" b="1" u="sng" dirty="0"/>
              <a:t>1.3.8. </a:t>
            </a:r>
            <a:r>
              <a:rPr lang="tr-TR" sz="1800" b="1" u="sng" dirty="0" err="1"/>
              <a:t>Offset</a:t>
            </a:r>
            <a:r>
              <a:rPr lang="tr-TR" sz="1800" b="1" u="sng" dirty="0"/>
              <a:t> (Öteleme) Komutu</a:t>
            </a:r>
            <a:endParaRPr lang="tr-TR" sz="1400" b="1" dirty="0"/>
          </a:p>
          <a:p>
            <a:pPr marL="273050" indent="-273050" algn="l"/>
            <a:endParaRPr lang="tr-TR" sz="1400" b="1" dirty="0"/>
          </a:p>
          <a:p>
            <a:pPr marL="273050" indent="-273050" algn="l"/>
            <a:r>
              <a:rPr lang="tr-TR" sz="1400" b="1" dirty="0"/>
              <a:t>Simgesi	:</a:t>
            </a:r>
          </a:p>
          <a:p>
            <a:pPr algn="l"/>
            <a:r>
              <a:rPr lang="tr-TR" sz="1400" b="1" dirty="0"/>
              <a:t>Konumu	: </a:t>
            </a:r>
            <a:r>
              <a:rPr lang="tr-TR" sz="1400" dirty="0"/>
              <a:t>MODIFY&gt;</a:t>
            </a:r>
            <a:r>
              <a:rPr lang="tr-TR" sz="1400" dirty="0" err="1"/>
              <a:t>Offset</a:t>
            </a:r>
            <a:endParaRPr lang="tr-TR" sz="1400" dirty="0"/>
          </a:p>
          <a:p>
            <a:pPr algn="l"/>
            <a:r>
              <a:rPr lang="tr-TR" sz="1400" b="1" dirty="0"/>
              <a:t>Klavye Kısa yolu: </a:t>
            </a:r>
            <a:r>
              <a:rPr lang="tr-TR" sz="1400" dirty="0"/>
              <a:t>  O</a:t>
            </a:r>
          </a:p>
          <a:p>
            <a:pPr algn="l"/>
            <a:r>
              <a:rPr lang="tr-TR" sz="1400" dirty="0"/>
              <a:t>	Seçilecek obje/objeleri belirlenen bir mesafede öteleme komutudur. Komuta girildiğinde ekrana </a:t>
            </a:r>
          </a:p>
          <a:p>
            <a:pPr algn="l"/>
            <a:r>
              <a:rPr lang="tr-TR" sz="1400" dirty="0"/>
              <a:t>diyalog kutusu gelecektir. Bu komut genel olarak </a:t>
            </a:r>
            <a:r>
              <a:rPr lang="tr-TR" sz="1400" dirty="0" err="1"/>
              <a:t>Chain</a:t>
            </a:r>
            <a:r>
              <a:rPr lang="tr-TR" sz="1400" dirty="0"/>
              <a:t> </a:t>
            </a:r>
            <a:r>
              <a:rPr lang="tr-TR" sz="1400" dirty="0" err="1"/>
              <a:t>Slection</a:t>
            </a:r>
            <a:r>
              <a:rPr lang="tr-TR" sz="1400" dirty="0"/>
              <a:t> özelliği işaretli olarak kullanılır. Pah kırılmış ya da </a:t>
            </a:r>
            <a:r>
              <a:rPr lang="tr-TR" sz="1400" dirty="0" err="1"/>
              <a:t>radüs</a:t>
            </a:r>
            <a:r>
              <a:rPr lang="tr-TR" sz="1400" dirty="0"/>
              <a:t> oluşturulmuş objelerin içe doğru ötelenmesinde mesafenin kurtarmadığı durumlarda pah ya da </a:t>
            </a:r>
            <a:r>
              <a:rPr lang="tr-TR" sz="1400" dirty="0" err="1"/>
              <a:t>radüs</a:t>
            </a:r>
            <a:r>
              <a:rPr lang="tr-TR" sz="1400" dirty="0"/>
              <a:t> kaybolur ve düz çizgi olarak ötelenir.</a:t>
            </a:r>
            <a:endParaRPr lang="tr-TR" sz="1400" b="1" u="sng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B439726-B663-5E75-7C0B-B3D2CBA58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51400" r="12201" b="19200"/>
          <a:stretch/>
        </p:blipFill>
        <p:spPr>
          <a:xfrm>
            <a:off x="755576" y="4121842"/>
            <a:ext cx="7993690" cy="233149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5E1465C-E716-D369-3E62-81D41374CA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75" t="27600" r="50000" b="65400"/>
          <a:stretch/>
        </p:blipFill>
        <p:spPr>
          <a:xfrm>
            <a:off x="1547664" y="2276872"/>
            <a:ext cx="43204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EBFA2F7-DF30-45D0-88D6-BE2A469D5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332655"/>
            <a:ext cx="6934200" cy="715963"/>
          </a:xfrm>
        </p:spPr>
        <p:txBody>
          <a:bodyPr/>
          <a:lstStyle/>
          <a:p>
            <a:r>
              <a:rPr lang="tr-TR" altLang="tr-TR" sz="4000" dirty="0">
                <a:solidFill>
                  <a:schemeClr val="tx1">
                    <a:lumMod val="50000"/>
                  </a:schemeClr>
                </a:solidFill>
              </a:rPr>
              <a:t>İki Boyutlu Çizim Komutları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2611</TotalTime>
  <Words>261</Words>
  <Application>Microsoft Office PowerPoint</Application>
  <PresentationFormat>Ekran Gösterisi (4:3)</PresentationFormat>
  <Paragraphs>33</Paragraphs>
  <Slides>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Microsoft Sans Serif</vt:lpstr>
      <vt:lpstr>powerpoint-template-24</vt:lpstr>
      <vt:lpstr>1.3. ÇİZİM DÜZENLEME KOMUTLARI 1.3.6. Break Komutu  1.3.7. Sketch Scale  Komutu  1.3.8. Offset Komutu Bilgisayarda iki boyutlu çizim uygulaması</vt:lpstr>
      <vt:lpstr>İki Boyutlu Çizim Komutları</vt:lpstr>
      <vt:lpstr>İki Boyutlu Çizim Komutları</vt:lpstr>
      <vt:lpstr>İki Boyutlu Çizim Komutları</vt:lpstr>
      <vt:lpstr>İki Boyutlu Çizim Komutları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51</cp:revision>
  <dcterms:created xsi:type="dcterms:W3CDTF">2021-12-22T17:52:59Z</dcterms:created>
  <dcterms:modified xsi:type="dcterms:W3CDTF">2024-12-05T17:35:19Z</dcterms:modified>
</cp:coreProperties>
</file>